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75" r:id="rId4"/>
    <p:sldMasterId id="2147484095" r:id="rId5"/>
    <p:sldMasterId id="2147484107" r:id="rId6"/>
  </p:sldMasterIdLst>
  <p:notesMasterIdLst>
    <p:notesMasterId r:id="rId17"/>
  </p:notesMasterIdLst>
  <p:sldIdLst>
    <p:sldId id="257" r:id="rId7"/>
    <p:sldId id="281" r:id="rId8"/>
    <p:sldId id="313" r:id="rId9"/>
    <p:sldId id="310" r:id="rId10"/>
    <p:sldId id="314" r:id="rId11"/>
    <p:sldId id="315" r:id="rId12"/>
    <p:sldId id="316" r:id="rId13"/>
    <p:sldId id="311" r:id="rId14"/>
    <p:sldId id="312" r:id="rId15"/>
    <p:sldId id="31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A8A11-C9D9-1946-91E4-6E825A2010EF}" v="4" dt="2026-04-30T02:08:38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3"/>
    <p:restoredTop sz="93926"/>
  </p:normalViewPr>
  <p:slideViewPr>
    <p:cSldViewPr snapToGrid="0">
      <p:cViewPr varScale="1">
        <p:scale>
          <a:sx n="110" d="100"/>
          <a:sy n="110" d="100"/>
        </p:scale>
        <p:origin x="4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Snyder" userId="S::scotts@ayso.org::615ef390-1026-4bcb-8101-71dfed438884" providerId="AD" clId="Web-{9B524CBA-EFA5-160C-4849-3110135FE533}"/>
    <pc:docChg chg="modSld">
      <pc:chgData name="Scott Snyder" userId="S::scotts@ayso.org::615ef390-1026-4bcb-8101-71dfed438884" providerId="AD" clId="Web-{9B524CBA-EFA5-160C-4849-3110135FE533}" dt="2026-04-08T21:07:22.074" v="6" actId="20577"/>
      <pc:docMkLst>
        <pc:docMk/>
      </pc:docMkLst>
      <pc:sldChg chg="modSp">
        <pc:chgData name="Scott Snyder" userId="S::scotts@ayso.org::615ef390-1026-4bcb-8101-71dfed438884" providerId="AD" clId="Web-{9B524CBA-EFA5-160C-4849-3110135FE533}" dt="2026-04-08T21:07:22.074" v="6" actId="20577"/>
        <pc:sldMkLst>
          <pc:docMk/>
          <pc:sldMk cId="0" sldId="281"/>
        </pc:sldMkLst>
        <pc:spChg chg="mod">
          <ac:chgData name="Scott Snyder" userId="S::scotts@ayso.org::615ef390-1026-4bcb-8101-71dfed438884" providerId="AD" clId="Web-{9B524CBA-EFA5-160C-4849-3110135FE533}" dt="2026-04-08T21:07:22.074" v="6" actId="20577"/>
          <ac:spMkLst>
            <pc:docMk/>
            <pc:sldMk cId="0" sldId="281"/>
            <ac:spMk id="8195" creationId="{00000000-0000-0000-0000-000000000000}"/>
          </ac:spMkLst>
        </pc:spChg>
      </pc:sldChg>
    </pc:docChg>
  </pc:docChgLst>
  <pc:docChgLst>
    <pc:chgData name="Scott Snyder" userId="S::scotts@ayso.org::615ef390-1026-4bcb-8101-71dfed438884" providerId="AD" clId="Web-{105D52AF-3A27-39F5-C828-2D9066A4DFFB}"/>
    <pc:docChg chg="modSld">
      <pc:chgData name="Scott Snyder" userId="S::scotts@ayso.org::615ef390-1026-4bcb-8101-71dfed438884" providerId="AD" clId="Web-{105D52AF-3A27-39F5-C828-2D9066A4DFFB}" dt="2026-04-08T21:13:15.365" v="74" actId="20577"/>
      <pc:docMkLst>
        <pc:docMk/>
      </pc:docMkLst>
      <pc:sldChg chg="modSp">
        <pc:chgData name="Scott Snyder" userId="S::scotts@ayso.org::615ef390-1026-4bcb-8101-71dfed438884" providerId="AD" clId="Web-{105D52AF-3A27-39F5-C828-2D9066A4DFFB}" dt="2026-04-08T21:09:38.866" v="4" actId="20577"/>
        <pc:sldMkLst>
          <pc:docMk/>
          <pc:sldMk cId="0" sldId="310"/>
        </pc:sldMkLst>
        <pc:spChg chg="mod">
          <ac:chgData name="Scott Snyder" userId="S::scotts@ayso.org::615ef390-1026-4bcb-8101-71dfed438884" providerId="AD" clId="Web-{105D52AF-3A27-39F5-C828-2D9066A4DFFB}" dt="2026-04-08T21:09:38.866" v="4" actId="20577"/>
          <ac:spMkLst>
            <pc:docMk/>
            <pc:sldMk cId="0" sldId="310"/>
            <ac:spMk id="5" creationId="{00000000-0000-0000-0000-000000000000}"/>
          </ac:spMkLst>
        </pc:spChg>
      </pc:sldChg>
      <pc:sldChg chg="modSp">
        <pc:chgData name="Scott Snyder" userId="S::scotts@ayso.org::615ef390-1026-4bcb-8101-71dfed438884" providerId="AD" clId="Web-{105D52AF-3A27-39F5-C828-2D9066A4DFFB}" dt="2026-04-08T21:09:46.694" v="5" actId="1076"/>
        <pc:sldMkLst>
          <pc:docMk/>
          <pc:sldMk cId="473698768" sldId="314"/>
        </pc:sldMkLst>
        <pc:spChg chg="mod">
          <ac:chgData name="Scott Snyder" userId="S::scotts@ayso.org::615ef390-1026-4bcb-8101-71dfed438884" providerId="AD" clId="Web-{105D52AF-3A27-39F5-C828-2D9066A4DFFB}" dt="2026-04-08T21:09:46.694" v="5" actId="1076"/>
          <ac:spMkLst>
            <pc:docMk/>
            <pc:sldMk cId="473698768" sldId="314"/>
            <ac:spMk id="5" creationId="{F93F1E74-EC84-ED6B-1F6E-9946C4958FE7}"/>
          </ac:spMkLst>
        </pc:spChg>
      </pc:sldChg>
      <pc:sldChg chg="modSp">
        <pc:chgData name="Scott Snyder" userId="S::scotts@ayso.org::615ef390-1026-4bcb-8101-71dfed438884" providerId="AD" clId="Web-{105D52AF-3A27-39F5-C828-2D9066A4DFFB}" dt="2026-04-08T21:13:15.365" v="74" actId="20577"/>
        <pc:sldMkLst>
          <pc:docMk/>
          <pc:sldMk cId="383579415" sldId="315"/>
        </pc:sldMkLst>
        <pc:spChg chg="mod">
          <ac:chgData name="Scott Snyder" userId="S::scotts@ayso.org::615ef390-1026-4bcb-8101-71dfed438884" providerId="AD" clId="Web-{105D52AF-3A27-39F5-C828-2D9066A4DFFB}" dt="2026-04-08T21:13:15.365" v="74" actId="20577"/>
          <ac:spMkLst>
            <pc:docMk/>
            <pc:sldMk cId="383579415" sldId="315"/>
            <ac:spMk id="5" creationId="{77F4BA77-E727-6CEE-4634-A965D709CEFE}"/>
          </ac:spMkLst>
        </pc:spChg>
        <pc:spChg chg="mod">
          <ac:chgData name="Scott Snyder" userId="S::scotts@ayso.org::615ef390-1026-4bcb-8101-71dfed438884" providerId="AD" clId="Web-{105D52AF-3A27-39F5-C828-2D9066A4DFFB}" dt="2026-04-08T21:12:58.396" v="71" actId="20577"/>
          <ac:spMkLst>
            <pc:docMk/>
            <pc:sldMk cId="383579415" sldId="315"/>
            <ac:spMk id="25602" creationId="{895AA22E-D747-79BF-F14D-2088C682B65E}"/>
          </ac:spMkLst>
        </pc:spChg>
      </pc:sldChg>
      <pc:sldChg chg="modSp">
        <pc:chgData name="Scott Snyder" userId="S::scotts@ayso.org::615ef390-1026-4bcb-8101-71dfed438884" providerId="AD" clId="Web-{105D52AF-3A27-39F5-C828-2D9066A4DFFB}" dt="2026-04-08T21:12:02.896" v="69" actId="20577"/>
        <pc:sldMkLst>
          <pc:docMk/>
          <pc:sldMk cId="1438511684" sldId="316"/>
        </pc:sldMkLst>
        <pc:spChg chg="mod">
          <ac:chgData name="Scott Snyder" userId="S::scotts@ayso.org::615ef390-1026-4bcb-8101-71dfed438884" providerId="AD" clId="Web-{105D52AF-3A27-39F5-C828-2D9066A4DFFB}" dt="2026-04-08T21:12:02.896" v="69" actId="20577"/>
          <ac:spMkLst>
            <pc:docMk/>
            <pc:sldMk cId="1438511684" sldId="316"/>
            <ac:spMk id="5" creationId="{15CD3004-A3F2-418D-CE2C-02A03C601B23}"/>
          </ac:spMkLst>
        </pc:spChg>
      </pc:sldChg>
    </pc:docChg>
  </pc:docChgLst>
  <pc:docChgLst>
    <pc:chgData name="Scott Snyder" userId="S::scotts@ayso.org::615ef390-1026-4bcb-8101-71dfed438884" providerId="AD" clId="Web-{B8F9199D-ADB6-C923-CE1C-FD43A1B8F489}"/>
    <pc:docChg chg="modSld">
      <pc:chgData name="Scott Snyder" userId="S::scotts@ayso.org::615ef390-1026-4bcb-8101-71dfed438884" providerId="AD" clId="Web-{B8F9199D-ADB6-C923-CE1C-FD43A1B8F489}" dt="2026-04-08T21:08:37.716" v="0" actId="20577"/>
      <pc:docMkLst>
        <pc:docMk/>
      </pc:docMkLst>
      <pc:sldChg chg="modSp">
        <pc:chgData name="Scott Snyder" userId="S::scotts@ayso.org::615ef390-1026-4bcb-8101-71dfed438884" providerId="AD" clId="Web-{B8F9199D-ADB6-C923-CE1C-FD43A1B8F489}" dt="2026-04-08T21:08:37.716" v="0" actId="20577"/>
        <pc:sldMkLst>
          <pc:docMk/>
          <pc:sldMk cId="0" sldId="281"/>
        </pc:sldMkLst>
        <pc:spChg chg="mod">
          <ac:chgData name="Scott Snyder" userId="S::scotts@ayso.org::615ef390-1026-4bcb-8101-71dfed438884" providerId="AD" clId="Web-{B8F9199D-ADB6-C923-CE1C-FD43A1B8F489}" dt="2026-04-08T21:08:37.716" v="0" actId="20577"/>
          <ac:spMkLst>
            <pc:docMk/>
            <pc:sldMk cId="0" sldId="281"/>
            <ac:spMk id="8195" creationId="{00000000-0000-0000-0000-000000000000}"/>
          </ac:spMkLst>
        </pc:spChg>
      </pc:sldChg>
    </pc:docChg>
  </pc:docChgLst>
  <pc:docChgLst>
    <pc:chgData name="Alex Diaz" userId="5820c127-e335-45d7-b617-9cdd16870b2a" providerId="ADAL" clId="{82637F36-DB18-5AF8-A6EE-1868E5C002CE}"/>
    <pc:docChg chg="modSld">
      <pc:chgData name="Alex Diaz" userId="5820c127-e335-45d7-b617-9cdd16870b2a" providerId="ADAL" clId="{82637F36-DB18-5AF8-A6EE-1868E5C002CE}" dt="2026-04-30T02:08:38.186" v="3" actId="1076"/>
      <pc:docMkLst>
        <pc:docMk/>
      </pc:docMkLst>
      <pc:sldChg chg="setBg">
        <pc:chgData name="Alex Diaz" userId="5820c127-e335-45d7-b617-9cdd16870b2a" providerId="ADAL" clId="{82637F36-DB18-5AF8-A6EE-1868E5C002CE}" dt="2026-04-30T01:05:36.310" v="1"/>
        <pc:sldMkLst>
          <pc:docMk/>
          <pc:sldMk cId="0" sldId="257"/>
        </pc:sldMkLst>
      </pc:sldChg>
      <pc:sldChg chg="modSp setBg">
        <pc:chgData name="Alex Diaz" userId="5820c127-e335-45d7-b617-9cdd16870b2a" providerId="ADAL" clId="{82637F36-DB18-5AF8-A6EE-1868E5C002CE}" dt="2026-04-30T01:05:34.419" v="0"/>
        <pc:sldMkLst>
          <pc:docMk/>
          <pc:sldMk cId="3557736222" sldId="312"/>
        </pc:sldMkLst>
        <pc:spChg chg="mod">
          <ac:chgData name="Alex Diaz" userId="5820c127-e335-45d7-b617-9cdd16870b2a" providerId="ADAL" clId="{82637F36-DB18-5AF8-A6EE-1868E5C002CE}" dt="2026-04-30T01:05:34.419" v="0"/>
          <ac:spMkLst>
            <pc:docMk/>
            <pc:sldMk cId="3557736222" sldId="312"/>
            <ac:spMk id="5" creationId="{4712FD2B-1957-E8AC-50BF-87EA60C71370}"/>
          </ac:spMkLst>
        </pc:spChg>
        <pc:spChg chg="mod">
          <ac:chgData name="Alex Diaz" userId="5820c127-e335-45d7-b617-9cdd16870b2a" providerId="ADAL" clId="{82637F36-DB18-5AF8-A6EE-1868E5C002CE}" dt="2026-04-30T01:05:34.419" v="0"/>
          <ac:spMkLst>
            <pc:docMk/>
            <pc:sldMk cId="3557736222" sldId="312"/>
            <ac:spMk id="25602" creationId="{F920D61E-1761-7427-9D42-3FF5E2D45BC5}"/>
          </ac:spMkLst>
        </pc:spChg>
      </pc:sldChg>
      <pc:sldChg chg="modSp">
        <pc:chgData name="Alex Diaz" userId="5820c127-e335-45d7-b617-9cdd16870b2a" providerId="ADAL" clId="{82637F36-DB18-5AF8-A6EE-1868E5C002CE}" dt="2026-04-30T02:08:38.186" v="3" actId="1076"/>
        <pc:sldMkLst>
          <pc:docMk/>
          <pc:sldMk cId="129024701" sldId="317"/>
        </pc:sldMkLst>
        <pc:spChg chg="mod">
          <ac:chgData name="Alex Diaz" userId="5820c127-e335-45d7-b617-9cdd16870b2a" providerId="ADAL" clId="{82637F36-DB18-5AF8-A6EE-1868E5C002CE}" dt="2026-04-30T02:08:38.186" v="3" actId="1076"/>
          <ac:spMkLst>
            <pc:docMk/>
            <pc:sldMk cId="129024701" sldId="317"/>
            <ac:spMk id="4" creationId="{E2C2A537-425E-80F6-DA86-03C694986244}"/>
          </ac:spMkLst>
        </pc:spChg>
        <pc:grpChg chg="mod">
          <ac:chgData name="Alex Diaz" userId="5820c127-e335-45d7-b617-9cdd16870b2a" providerId="ADAL" clId="{82637F36-DB18-5AF8-A6EE-1868E5C002CE}" dt="2026-04-30T02:08:38.186" v="3" actId="1076"/>
          <ac:grpSpMkLst>
            <pc:docMk/>
            <pc:sldMk cId="129024701" sldId="317"/>
            <ac:grpSpMk id="3" creationId="{9DF02BA4-AAA0-4B4C-97DD-FC0A0FF92D63}"/>
          </ac:grpSpMkLst>
        </pc:grpChg>
        <pc:picChg chg="mod">
          <ac:chgData name="Alex Diaz" userId="5820c127-e335-45d7-b617-9cdd16870b2a" providerId="ADAL" clId="{82637F36-DB18-5AF8-A6EE-1868E5C002CE}" dt="2026-04-30T02:08:38.186" v="3" actId="1076"/>
          <ac:picMkLst>
            <pc:docMk/>
            <pc:sldMk cId="129024701" sldId="317"/>
            <ac:picMk id="6" creationId="{635E070E-9E55-E072-D2F2-1EFAAA76375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5F4C9-8EBE-B442-A278-38022FDE8CC0}" type="doc">
      <dgm:prSet loTypeId="urn:microsoft.com/office/officeart/2005/8/layout/lProcess3" loCatId="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2A5EC477-88AB-4549-95B1-F4656697F478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0" i="0">
              <a:latin typeface="Rockwell" panose="02060603020205020403" pitchFamily="18" charset="77"/>
            </a:rPr>
            <a:t>Be Present</a:t>
          </a:r>
        </a:p>
      </dgm:t>
    </dgm:pt>
    <dgm:pt modelId="{ABF0057F-07FD-6548-B22A-FBBEC278C22F}" type="parTrans" cxnId="{2DB8B57F-A8F9-2949-AB26-E4BC603EEEAA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018EB9AA-C4E7-A047-8C3B-370FE102E751}" type="sibTrans" cxnId="{2DB8B57F-A8F9-2949-AB26-E4BC603EEEAA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329E0DB9-652F-0243-91FA-0F5FA4158367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SzPts val="1000"/>
            <a:buFont typeface="Courier New" panose="02070309020205020404" pitchFamily="49" charset="0"/>
            <a:buNone/>
          </a:pPr>
          <a:r>
            <a:rPr lang="en-US" b="0" i="0">
              <a:latin typeface="Rockwell" panose="02060603020205020403" pitchFamily="18" charset="77"/>
            </a:rPr>
            <a:t>Your child shines when they see your smile.</a:t>
          </a:r>
        </a:p>
      </dgm:t>
    </dgm:pt>
    <dgm:pt modelId="{C58BC718-0696-C14E-957E-9339553CFEB0}" type="parTrans" cxnId="{08C37CCE-7B98-E04B-B3CC-2CF14D2F0905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A1227349-C455-BC45-A0F1-A01BE028F607}" type="sibTrans" cxnId="{08C37CCE-7B98-E04B-B3CC-2CF14D2F0905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4EB4C118-5D0D-C14F-9A84-C477875B095C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None/>
          </a:pPr>
          <a:r>
            <a:rPr lang="en-US" b="0" i="0">
              <a:latin typeface="Rockwell" panose="02060603020205020403" pitchFamily="18" charset="77"/>
            </a:rPr>
            <a:t>Encourage Effort </a:t>
          </a:r>
        </a:p>
      </dgm:t>
    </dgm:pt>
    <dgm:pt modelId="{1B7684EB-F5CE-5147-A20A-2F4710BDC54E}" type="parTrans" cxnId="{751CC2EE-C9A5-FF44-8BC0-E41998663921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61F4C7B1-9AD6-A14C-AEAC-6C6A089A1645}" type="sibTrans" cxnId="{751CC2EE-C9A5-FF44-8BC0-E41998663921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34E2779A-7B02-7042-915F-BE2666922856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None/>
          </a:pPr>
          <a:r>
            <a:rPr lang="en-US" b="0" i="0">
              <a:latin typeface="Rockwell" panose="02060603020205020403" pitchFamily="18" charset="77"/>
            </a:rPr>
            <a:t>Celebrate the try, not just the result.”</a:t>
          </a:r>
        </a:p>
      </dgm:t>
    </dgm:pt>
    <dgm:pt modelId="{45798A27-0DD8-1440-A9D3-52662115B137}" type="parTrans" cxnId="{6DC6F080-3D61-4143-837E-F6C9484078AB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D2A62F0E-FFD1-ED4F-836E-8ACF27BCD8B0}" type="sibTrans" cxnId="{6DC6F080-3D61-4143-837E-F6C9484078AB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F1F7E51B-F806-AA41-9768-D8CDB056EA3D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None/>
          </a:pPr>
          <a:r>
            <a:rPr lang="en-US" b="0" i="0">
              <a:latin typeface="Rockwell" panose="02060603020205020403" pitchFamily="18" charset="77"/>
            </a:rPr>
            <a:t>Model Positivity </a:t>
          </a:r>
        </a:p>
      </dgm:t>
    </dgm:pt>
    <dgm:pt modelId="{4CF38396-3C57-AB44-B0CF-99B460049BB6}" type="parTrans" cxnId="{3D50A04B-170F-7D4F-8BCB-39FEE549ADCA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AC1ED18F-4E80-C343-8F60-FEBC9CE5A08C}" type="sibTrans" cxnId="{3D50A04B-170F-7D4F-8BCB-39FEE549ADCA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A30CC446-758A-8746-9BC4-53189BA7F496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None/>
          </a:pPr>
          <a:r>
            <a:rPr lang="en-US" b="0" i="0">
              <a:latin typeface="Rockwell" panose="02060603020205020403" pitchFamily="18" charset="77"/>
            </a:rPr>
            <a:t>“Your attitude sets the tone.”</a:t>
          </a:r>
        </a:p>
      </dgm:t>
    </dgm:pt>
    <dgm:pt modelId="{0306D80F-9B14-1B4C-A547-065A7C6717AD}" type="parTrans" cxnId="{21C21657-C41D-2340-ADC1-4E8D3FB46A64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AB73A16E-8D73-9940-9C18-6974B16D38BE}" type="sibTrans" cxnId="{21C21657-C41D-2340-ADC1-4E8D3FB46A64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77E9702E-06CF-E54C-9BF5-B8E0E27DEC0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None/>
          </a:pPr>
          <a:r>
            <a:rPr lang="en-US" b="0" i="0">
              <a:latin typeface="Rockwell" panose="02060603020205020403" pitchFamily="18" charset="77"/>
            </a:rPr>
            <a:t>Create Memories Together </a:t>
          </a:r>
        </a:p>
      </dgm:t>
    </dgm:pt>
    <dgm:pt modelId="{0F46B3D1-4CEC-CE4A-BC42-106D8DF5B3E2}" type="parTrans" cxnId="{386B8C0F-5E0C-CD48-853F-20409962F3AB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67E23A0F-C486-024D-B033-28EEB8C68039}" type="sibTrans" cxnId="{386B8C0F-5E0C-CD48-853F-20409962F3AB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46682E79-B4EB-644F-9935-28A3628BAD1C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None/>
          </a:pPr>
          <a:r>
            <a:rPr lang="en-US" b="0" i="0">
              <a:latin typeface="Rockwell" panose="02060603020205020403" pitchFamily="18" charset="77"/>
            </a:rPr>
            <a:t>This is family time, not just soccer time.</a:t>
          </a:r>
        </a:p>
      </dgm:t>
    </dgm:pt>
    <dgm:pt modelId="{E69A086E-066B-4049-88CF-D37D44C63636}" type="parTrans" cxnId="{3D86BA2D-6E1E-8141-A94A-93CADD599734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3907A90A-62E3-214E-8C0D-105667D2014D}" type="sibTrans" cxnId="{3D86BA2D-6E1E-8141-A94A-93CADD599734}">
      <dgm:prSet/>
      <dgm:spPr/>
      <dgm:t>
        <a:bodyPr/>
        <a:lstStyle/>
        <a:p>
          <a:endParaRPr lang="en-US" b="0" i="0">
            <a:latin typeface="Rockwell" panose="02060603020205020403" pitchFamily="18" charset="77"/>
          </a:endParaRPr>
        </a:p>
      </dgm:t>
    </dgm:pt>
    <dgm:pt modelId="{725CAB14-9131-5441-8A7F-F2574C5CFF80}" type="pres">
      <dgm:prSet presAssocID="{B655F4C9-8EBE-B442-A278-38022FDE8CC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7AFE372-0B47-454F-BF3B-7C68DC6DE232}" type="pres">
      <dgm:prSet presAssocID="{2A5EC477-88AB-4549-95B1-F4656697F478}" presName="horFlow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76CD9EE-488C-B242-9F45-3047FDC46A26}" type="pres">
      <dgm:prSet presAssocID="{2A5EC477-88AB-4549-95B1-F4656697F478}" presName="bigChev" presStyleLbl="node1" presStyleIdx="0" presStyleCnt="4"/>
      <dgm:spPr/>
    </dgm:pt>
    <dgm:pt modelId="{B581C10C-4A70-4B46-A21A-0CDB5828E9DD}" type="pres">
      <dgm:prSet presAssocID="{C58BC718-0696-C14E-957E-9339553CFEB0}" presName="par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A447F49-BAC6-4041-8297-27396908967D}" type="pres">
      <dgm:prSet presAssocID="{329E0DB9-652F-0243-91FA-0F5FA4158367}" presName="node" presStyleLbl="alignAccFollowNode1" presStyleIdx="0" presStyleCnt="4">
        <dgm:presLayoutVars>
          <dgm:bulletEnabled val="1"/>
        </dgm:presLayoutVars>
      </dgm:prSet>
      <dgm:spPr/>
    </dgm:pt>
    <dgm:pt modelId="{B0A7DC6A-A4D9-8344-988F-30FFDA7F294E}" type="pres">
      <dgm:prSet presAssocID="{2A5EC477-88AB-4549-95B1-F4656697F478}" presName="v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50C6099-AA04-B646-A8D7-8FFE9B5D6D87}" type="pres">
      <dgm:prSet presAssocID="{4EB4C118-5D0D-C14F-9A84-C477875B095C}" presName="horFlow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EB4ACE5-3297-5043-9FFD-31AC15A5932C}" type="pres">
      <dgm:prSet presAssocID="{4EB4C118-5D0D-C14F-9A84-C477875B095C}" presName="bigChev" presStyleLbl="node1" presStyleIdx="1" presStyleCnt="4"/>
      <dgm:spPr/>
    </dgm:pt>
    <dgm:pt modelId="{B3130CF3-58ED-CF4A-A1FD-13BFEE287E93}" type="pres">
      <dgm:prSet presAssocID="{45798A27-0DD8-1440-A9D3-52662115B137}" presName="par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74A438B-E100-1343-BF66-21489D18EA1C}" type="pres">
      <dgm:prSet presAssocID="{34E2779A-7B02-7042-915F-BE2666922856}" presName="node" presStyleLbl="alignAccFollowNode1" presStyleIdx="1" presStyleCnt="4">
        <dgm:presLayoutVars>
          <dgm:bulletEnabled val="1"/>
        </dgm:presLayoutVars>
      </dgm:prSet>
      <dgm:spPr/>
    </dgm:pt>
    <dgm:pt modelId="{3AF207D9-5369-C043-9139-9BA7B55D04A4}" type="pres">
      <dgm:prSet presAssocID="{4EB4C118-5D0D-C14F-9A84-C477875B095C}" presName="v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1720DE7-87DE-CA4B-B5B0-20C72B00A2C0}" type="pres">
      <dgm:prSet presAssocID="{F1F7E51B-F806-AA41-9768-D8CDB056EA3D}" presName="horFlow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005DC2C-6808-DC43-BD8A-8EB1DCFF3B33}" type="pres">
      <dgm:prSet presAssocID="{F1F7E51B-F806-AA41-9768-D8CDB056EA3D}" presName="bigChev" presStyleLbl="node1" presStyleIdx="2" presStyleCnt="4"/>
      <dgm:spPr/>
    </dgm:pt>
    <dgm:pt modelId="{9C948335-EA05-A849-9B5D-9BD7C24C9777}" type="pres">
      <dgm:prSet presAssocID="{0306D80F-9B14-1B4C-A547-065A7C6717AD}" presName="par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3B975CB-AB88-0B4D-8F42-03D75E7574D6}" type="pres">
      <dgm:prSet presAssocID="{A30CC446-758A-8746-9BC4-53189BA7F496}" presName="node" presStyleLbl="alignAccFollowNode1" presStyleIdx="2" presStyleCnt="4">
        <dgm:presLayoutVars>
          <dgm:bulletEnabled val="1"/>
        </dgm:presLayoutVars>
      </dgm:prSet>
      <dgm:spPr/>
    </dgm:pt>
    <dgm:pt modelId="{AE1E2EAA-7F0C-7243-A9B0-18018462ED0F}" type="pres">
      <dgm:prSet presAssocID="{F1F7E51B-F806-AA41-9768-D8CDB056EA3D}" presName="v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20950CC-A7C9-9846-8983-A2D670C40215}" type="pres">
      <dgm:prSet presAssocID="{77E9702E-06CF-E54C-9BF5-B8E0E27DEC03}" presName="horFlow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FA989EC-4939-5447-AD29-A29B3680E39E}" type="pres">
      <dgm:prSet presAssocID="{77E9702E-06CF-E54C-9BF5-B8E0E27DEC03}" presName="bigChev" presStyleLbl="node1" presStyleIdx="3" presStyleCnt="4"/>
      <dgm:spPr/>
    </dgm:pt>
    <dgm:pt modelId="{7CFA815F-F328-8F41-A46A-4FB227AF8122}" type="pres">
      <dgm:prSet presAssocID="{E69A086E-066B-4049-88CF-D37D44C63636}" presName="par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06C2DF0-CB55-AA49-99D5-942A8269D222}" type="pres">
      <dgm:prSet presAssocID="{46682E79-B4EB-644F-9935-28A3628BAD1C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81FF4202-B5DD-474C-83B6-0E3C7C01A4EE}" type="presOf" srcId="{F1F7E51B-F806-AA41-9768-D8CDB056EA3D}" destId="{B005DC2C-6808-DC43-BD8A-8EB1DCFF3B33}" srcOrd="0" destOrd="0" presId="urn:microsoft.com/office/officeart/2005/8/layout/lProcess3"/>
    <dgm:cxn modelId="{386B8C0F-5E0C-CD48-853F-20409962F3AB}" srcId="{B655F4C9-8EBE-B442-A278-38022FDE8CC0}" destId="{77E9702E-06CF-E54C-9BF5-B8E0E27DEC03}" srcOrd="3" destOrd="0" parTransId="{0F46B3D1-4CEC-CE4A-BC42-106D8DF5B3E2}" sibTransId="{67E23A0F-C486-024D-B033-28EEB8C68039}"/>
    <dgm:cxn modelId="{6E315415-8523-3D4F-B8FC-56C69A708665}" type="presOf" srcId="{A30CC446-758A-8746-9BC4-53189BA7F496}" destId="{B3B975CB-AB88-0B4D-8F42-03D75E7574D6}" srcOrd="0" destOrd="0" presId="urn:microsoft.com/office/officeart/2005/8/layout/lProcess3"/>
    <dgm:cxn modelId="{3D86BA2D-6E1E-8141-A94A-93CADD599734}" srcId="{77E9702E-06CF-E54C-9BF5-B8E0E27DEC03}" destId="{46682E79-B4EB-644F-9935-28A3628BAD1C}" srcOrd="0" destOrd="0" parTransId="{E69A086E-066B-4049-88CF-D37D44C63636}" sibTransId="{3907A90A-62E3-214E-8C0D-105667D2014D}"/>
    <dgm:cxn modelId="{3D50A04B-170F-7D4F-8BCB-39FEE549ADCA}" srcId="{B655F4C9-8EBE-B442-A278-38022FDE8CC0}" destId="{F1F7E51B-F806-AA41-9768-D8CDB056EA3D}" srcOrd="2" destOrd="0" parTransId="{4CF38396-3C57-AB44-B0CF-99B460049BB6}" sibTransId="{AC1ED18F-4E80-C343-8F60-FEBC9CE5A08C}"/>
    <dgm:cxn modelId="{21C21657-C41D-2340-ADC1-4E8D3FB46A64}" srcId="{F1F7E51B-F806-AA41-9768-D8CDB056EA3D}" destId="{A30CC446-758A-8746-9BC4-53189BA7F496}" srcOrd="0" destOrd="0" parTransId="{0306D80F-9B14-1B4C-A547-065A7C6717AD}" sibTransId="{AB73A16E-8D73-9940-9C18-6974B16D38BE}"/>
    <dgm:cxn modelId="{0BF1635D-74B3-FC47-A996-BBE0E5FEDE67}" type="presOf" srcId="{46682E79-B4EB-644F-9935-28A3628BAD1C}" destId="{C06C2DF0-CB55-AA49-99D5-942A8269D222}" srcOrd="0" destOrd="0" presId="urn:microsoft.com/office/officeart/2005/8/layout/lProcess3"/>
    <dgm:cxn modelId="{3FBB0772-CED8-8446-AA96-F40DF510B6C1}" type="presOf" srcId="{B655F4C9-8EBE-B442-A278-38022FDE8CC0}" destId="{725CAB14-9131-5441-8A7F-F2574C5CFF80}" srcOrd="0" destOrd="0" presId="urn:microsoft.com/office/officeart/2005/8/layout/lProcess3"/>
    <dgm:cxn modelId="{2DB8B57F-A8F9-2949-AB26-E4BC603EEEAA}" srcId="{B655F4C9-8EBE-B442-A278-38022FDE8CC0}" destId="{2A5EC477-88AB-4549-95B1-F4656697F478}" srcOrd="0" destOrd="0" parTransId="{ABF0057F-07FD-6548-B22A-FBBEC278C22F}" sibTransId="{018EB9AA-C4E7-A047-8C3B-370FE102E751}"/>
    <dgm:cxn modelId="{6DC6F080-3D61-4143-837E-F6C9484078AB}" srcId="{4EB4C118-5D0D-C14F-9A84-C477875B095C}" destId="{34E2779A-7B02-7042-915F-BE2666922856}" srcOrd="0" destOrd="0" parTransId="{45798A27-0DD8-1440-A9D3-52662115B137}" sibTransId="{D2A62F0E-FFD1-ED4F-836E-8ACF27BCD8B0}"/>
    <dgm:cxn modelId="{20550081-E273-5D48-A70B-3D96203CC6FC}" type="presOf" srcId="{4EB4C118-5D0D-C14F-9A84-C477875B095C}" destId="{7EB4ACE5-3297-5043-9FFD-31AC15A5932C}" srcOrd="0" destOrd="0" presId="urn:microsoft.com/office/officeart/2005/8/layout/lProcess3"/>
    <dgm:cxn modelId="{DA16C481-EF0B-774E-87A3-BF9FD581082B}" type="presOf" srcId="{329E0DB9-652F-0243-91FA-0F5FA4158367}" destId="{2A447F49-BAC6-4041-8297-27396908967D}" srcOrd="0" destOrd="0" presId="urn:microsoft.com/office/officeart/2005/8/layout/lProcess3"/>
    <dgm:cxn modelId="{3DEE41BA-540E-9243-BFF7-9810373E1523}" type="presOf" srcId="{77E9702E-06CF-E54C-9BF5-B8E0E27DEC03}" destId="{FFA989EC-4939-5447-AD29-A29B3680E39E}" srcOrd="0" destOrd="0" presId="urn:microsoft.com/office/officeart/2005/8/layout/lProcess3"/>
    <dgm:cxn modelId="{08C37CCE-7B98-E04B-B3CC-2CF14D2F0905}" srcId="{2A5EC477-88AB-4549-95B1-F4656697F478}" destId="{329E0DB9-652F-0243-91FA-0F5FA4158367}" srcOrd="0" destOrd="0" parTransId="{C58BC718-0696-C14E-957E-9339553CFEB0}" sibTransId="{A1227349-C455-BC45-A0F1-A01BE028F607}"/>
    <dgm:cxn modelId="{24E1C3D4-999B-D94F-B0B3-CFE9A3F1B028}" type="presOf" srcId="{34E2779A-7B02-7042-915F-BE2666922856}" destId="{E74A438B-E100-1343-BF66-21489D18EA1C}" srcOrd="0" destOrd="0" presId="urn:microsoft.com/office/officeart/2005/8/layout/lProcess3"/>
    <dgm:cxn modelId="{F7FC33EC-4B46-E346-AB90-3B4C8C75B2B5}" type="presOf" srcId="{2A5EC477-88AB-4549-95B1-F4656697F478}" destId="{876CD9EE-488C-B242-9F45-3047FDC46A26}" srcOrd="0" destOrd="0" presId="urn:microsoft.com/office/officeart/2005/8/layout/lProcess3"/>
    <dgm:cxn modelId="{751CC2EE-C9A5-FF44-8BC0-E41998663921}" srcId="{B655F4C9-8EBE-B442-A278-38022FDE8CC0}" destId="{4EB4C118-5D0D-C14F-9A84-C477875B095C}" srcOrd="1" destOrd="0" parTransId="{1B7684EB-F5CE-5147-A20A-2F4710BDC54E}" sibTransId="{61F4C7B1-9AD6-A14C-AEAC-6C6A089A1645}"/>
    <dgm:cxn modelId="{EAA6E3F3-6968-5247-BB44-B4B42E8DE1ED}" type="presParOf" srcId="{725CAB14-9131-5441-8A7F-F2574C5CFF80}" destId="{17AFE372-0B47-454F-BF3B-7C68DC6DE232}" srcOrd="0" destOrd="0" presId="urn:microsoft.com/office/officeart/2005/8/layout/lProcess3"/>
    <dgm:cxn modelId="{D20B90CE-99F0-E441-9D40-A3ACDA2334C3}" type="presParOf" srcId="{17AFE372-0B47-454F-BF3B-7C68DC6DE232}" destId="{876CD9EE-488C-B242-9F45-3047FDC46A26}" srcOrd="0" destOrd="0" presId="urn:microsoft.com/office/officeart/2005/8/layout/lProcess3"/>
    <dgm:cxn modelId="{6FD44C87-7216-0148-86B2-66B97FCBBD52}" type="presParOf" srcId="{17AFE372-0B47-454F-BF3B-7C68DC6DE232}" destId="{B581C10C-4A70-4B46-A21A-0CDB5828E9DD}" srcOrd="1" destOrd="0" presId="urn:microsoft.com/office/officeart/2005/8/layout/lProcess3"/>
    <dgm:cxn modelId="{23DC6DF4-E46F-704B-BD3F-B02C3C3A8782}" type="presParOf" srcId="{17AFE372-0B47-454F-BF3B-7C68DC6DE232}" destId="{2A447F49-BAC6-4041-8297-27396908967D}" srcOrd="2" destOrd="0" presId="urn:microsoft.com/office/officeart/2005/8/layout/lProcess3"/>
    <dgm:cxn modelId="{7CAC959C-4D49-FB47-AE60-EA6CECE3A13C}" type="presParOf" srcId="{725CAB14-9131-5441-8A7F-F2574C5CFF80}" destId="{B0A7DC6A-A4D9-8344-988F-30FFDA7F294E}" srcOrd="1" destOrd="0" presId="urn:microsoft.com/office/officeart/2005/8/layout/lProcess3"/>
    <dgm:cxn modelId="{32CCFA8D-0FFB-CE4D-A1AA-A69E024020EE}" type="presParOf" srcId="{725CAB14-9131-5441-8A7F-F2574C5CFF80}" destId="{F50C6099-AA04-B646-A8D7-8FFE9B5D6D87}" srcOrd="2" destOrd="0" presId="urn:microsoft.com/office/officeart/2005/8/layout/lProcess3"/>
    <dgm:cxn modelId="{A37B4965-A2A6-BE4B-AEBC-2CC89289A351}" type="presParOf" srcId="{F50C6099-AA04-B646-A8D7-8FFE9B5D6D87}" destId="{7EB4ACE5-3297-5043-9FFD-31AC15A5932C}" srcOrd="0" destOrd="0" presId="urn:microsoft.com/office/officeart/2005/8/layout/lProcess3"/>
    <dgm:cxn modelId="{549F8FEF-E303-8D45-82B9-5157218035DE}" type="presParOf" srcId="{F50C6099-AA04-B646-A8D7-8FFE9B5D6D87}" destId="{B3130CF3-58ED-CF4A-A1FD-13BFEE287E93}" srcOrd="1" destOrd="0" presId="urn:microsoft.com/office/officeart/2005/8/layout/lProcess3"/>
    <dgm:cxn modelId="{EDB9D3E2-7FF6-D94B-8F69-D11CE69A37CF}" type="presParOf" srcId="{F50C6099-AA04-B646-A8D7-8FFE9B5D6D87}" destId="{E74A438B-E100-1343-BF66-21489D18EA1C}" srcOrd="2" destOrd="0" presId="urn:microsoft.com/office/officeart/2005/8/layout/lProcess3"/>
    <dgm:cxn modelId="{AF3D6F09-301B-B74D-908A-1672120BDABF}" type="presParOf" srcId="{725CAB14-9131-5441-8A7F-F2574C5CFF80}" destId="{3AF207D9-5369-C043-9139-9BA7B55D04A4}" srcOrd="3" destOrd="0" presId="urn:microsoft.com/office/officeart/2005/8/layout/lProcess3"/>
    <dgm:cxn modelId="{45A11256-7608-F54C-A54D-14236ED76AE3}" type="presParOf" srcId="{725CAB14-9131-5441-8A7F-F2574C5CFF80}" destId="{41720DE7-87DE-CA4B-B5B0-20C72B00A2C0}" srcOrd="4" destOrd="0" presId="urn:microsoft.com/office/officeart/2005/8/layout/lProcess3"/>
    <dgm:cxn modelId="{D7D9BEEE-C901-2049-86F1-89B00381ACF5}" type="presParOf" srcId="{41720DE7-87DE-CA4B-B5B0-20C72B00A2C0}" destId="{B005DC2C-6808-DC43-BD8A-8EB1DCFF3B33}" srcOrd="0" destOrd="0" presId="urn:microsoft.com/office/officeart/2005/8/layout/lProcess3"/>
    <dgm:cxn modelId="{F96663C2-27FF-A043-9201-2D2DD330B9F1}" type="presParOf" srcId="{41720DE7-87DE-CA4B-B5B0-20C72B00A2C0}" destId="{9C948335-EA05-A849-9B5D-9BD7C24C9777}" srcOrd="1" destOrd="0" presId="urn:microsoft.com/office/officeart/2005/8/layout/lProcess3"/>
    <dgm:cxn modelId="{6A0913F9-AC8A-CC46-AC1B-B626A5C5055E}" type="presParOf" srcId="{41720DE7-87DE-CA4B-B5B0-20C72B00A2C0}" destId="{B3B975CB-AB88-0B4D-8F42-03D75E7574D6}" srcOrd="2" destOrd="0" presId="urn:microsoft.com/office/officeart/2005/8/layout/lProcess3"/>
    <dgm:cxn modelId="{B1E194F6-D84D-A742-A539-EA8B0DAAD340}" type="presParOf" srcId="{725CAB14-9131-5441-8A7F-F2574C5CFF80}" destId="{AE1E2EAA-7F0C-7243-A9B0-18018462ED0F}" srcOrd="5" destOrd="0" presId="urn:microsoft.com/office/officeart/2005/8/layout/lProcess3"/>
    <dgm:cxn modelId="{61122DB8-46A5-0F46-AFBD-2B6925C04EF7}" type="presParOf" srcId="{725CAB14-9131-5441-8A7F-F2574C5CFF80}" destId="{D20950CC-A7C9-9846-8983-A2D670C40215}" srcOrd="6" destOrd="0" presId="urn:microsoft.com/office/officeart/2005/8/layout/lProcess3"/>
    <dgm:cxn modelId="{BB8754F1-107B-AD49-9A27-A6A98BAE7E7A}" type="presParOf" srcId="{D20950CC-A7C9-9846-8983-A2D670C40215}" destId="{FFA989EC-4939-5447-AD29-A29B3680E39E}" srcOrd="0" destOrd="0" presId="urn:microsoft.com/office/officeart/2005/8/layout/lProcess3"/>
    <dgm:cxn modelId="{966EAE67-5D04-914C-BCC4-51158993EC40}" type="presParOf" srcId="{D20950CC-A7C9-9846-8983-A2D670C40215}" destId="{7CFA815F-F328-8F41-A46A-4FB227AF8122}" srcOrd="1" destOrd="0" presId="urn:microsoft.com/office/officeart/2005/8/layout/lProcess3"/>
    <dgm:cxn modelId="{B4667419-1D55-6F4E-A6E0-A285F5E35691}" type="presParOf" srcId="{D20950CC-A7C9-9846-8983-A2D670C40215}" destId="{C06C2DF0-CB55-AA49-99D5-942A8269D22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CD9EE-488C-B242-9F45-3047FDC46A26}">
      <dsp:nvSpPr>
        <dsp:cNvPr id="0" name=""/>
        <dsp:cNvSpPr/>
      </dsp:nvSpPr>
      <dsp:spPr>
        <a:xfrm>
          <a:off x="812496" y="1462"/>
          <a:ext cx="2657335" cy="10629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Rockwell" panose="02060603020205020403" pitchFamily="18" charset="77"/>
            </a:rPr>
            <a:t>Be Present</a:t>
          </a:r>
        </a:p>
      </dsp:txBody>
      <dsp:txXfrm>
        <a:off x="1343963" y="1462"/>
        <a:ext cx="1594401" cy="1062934"/>
      </dsp:txXfrm>
    </dsp:sp>
    <dsp:sp modelId="{2A447F49-BAC6-4041-8297-27396908967D}">
      <dsp:nvSpPr>
        <dsp:cNvPr id="0" name=""/>
        <dsp:cNvSpPr/>
      </dsp:nvSpPr>
      <dsp:spPr>
        <a:xfrm>
          <a:off x="3124378" y="91811"/>
          <a:ext cx="2205588" cy="88223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600" b="0" i="0" kern="1200">
              <a:latin typeface="Rockwell" panose="02060603020205020403" pitchFamily="18" charset="77"/>
            </a:rPr>
            <a:t>Your child shines when they see your smile.</a:t>
          </a:r>
        </a:p>
      </dsp:txBody>
      <dsp:txXfrm>
        <a:off x="3565496" y="91811"/>
        <a:ext cx="1323353" cy="882235"/>
      </dsp:txXfrm>
    </dsp:sp>
    <dsp:sp modelId="{7EB4ACE5-3297-5043-9FFD-31AC15A5932C}">
      <dsp:nvSpPr>
        <dsp:cNvPr id="0" name=""/>
        <dsp:cNvSpPr/>
      </dsp:nvSpPr>
      <dsp:spPr>
        <a:xfrm>
          <a:off x="812496" y="1213207"/>
          <a:ext cx="2657335" cy="10629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Rockwell" panose="02060603020205020403" pitchFamily="18" charset="77"/>
            </a:rPr>
            <a:t>Encourage Effort </a:t>
          </a:r>
        </a:p>
      </dsp:txBody>
      <dsp:txXfrm>
        <a:off x="1343963" y="1213207"/>
        <a:ext cx="1594401" cy="1062934"/>
      </dsp:txXfrm>
    </dsp:sp>
    <dsp:sp modelId="{E74A438B-E100-1343-BF66-21489D18EA1C}">
      <dsp:nvSpPr>
        <dsp:cNvPr id="0" name=""/>
        <dsp:cNvSpPr/>
      </dsp:nvSpPr>
      <dsp:spPr>
        <a:xfrm>
          <a:off x="3124378" y="1303556"/>
          <a:ext cx="2205588" cy="88223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latin typeface="Rockwell" panose="02060603020205020403" pitchFamily="18" charset="77"/>
            </a:rPr>
            <a:t>Celebrate the try, not just the result.”</a:t>
          </a:r>
        </a:p>
      </dsp:txBody>
      <dsp:txXfrm>
        <a:off x="3565496" y="1303556"/>
        <a:ext cx="1323353" cy="882235"/>
      </dsp:txXfrm>
    </dsp:sp>
    <dsp:sp modelId="{B005DC2C-6808-DC43-BD8A-8EB1DCFF3B33}">
      <dsp:nvSpPr>
        <dsp:cNvPr id="0" name=""/>
        <dsp:cNvSpPr/>
      </dsp:nvSpPr>
      <dsp:spPr>
        <a:xfrm>
          <a:off x="812496" y="2424951"/>
          <a:ext cx="2657335" cy="10629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Rockwell" panose="02060603020205020403" pitchFamily="18" charset="77"/>
            </a:rPr>
            <a:t>Model Positivity </a:t>
          </a:r>
        </a:p>
      </dsp:txBody>
      <dsp:txXfrm>
        <a:off x="1343963" y="2424951"/>
        <a:ext cx="1594401" cy="1062934"/>
      </dsp:txXfrm>
    </dsp:sp>
    <dsp:sp modelId="{B3B975CB-AB88-0B4D-8F42-03D75E7574D6}">
      <dsp:nvSpPr>
        <dsp:cNvPr id="0" name=""/>
        <dsp:cNvSpPr/>
      </dsp:nvSpPr>
      <dsp:spPr>
        <a:xfrm>
          <a:off x="3124378" y="2515301"/>
          <a:ext cx="2205588" cy="88223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latin typeface="Rockwell" panose="02060603020205020403" pitchFamily="18" charset="77"/>
            </a:rPr>
            <a:t>“Your attitude sets the tone.”</a:t>
          </a:r>
        </a:p>
      </dsp:txBody>
      <dsp:txXfrm>
        <a:off x="3565496" y="2515301"/>
        <a:ext cx="1323353" cy="882235"/>
      </dsp:txXfrm>
    </dsp:sp>
    <dsp:sp modelId="{FFA989EC-4939-5447-AD29-A29B3680E39E}">
      <dsp:nvSpPr>
        <dsp:cNvPr id="0" name=""/>
        <dsp:cNvSpPr/>
      </dsp:nvSpPr>
      <dsp:spPr>
        <a:xfrm>
          <a:off x="812496" y="3636696"/>
          <a:ext cx="2657335" cy="106293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Rockwell" panose="02060603020205020403" pitchFamily="18" charset="77"/>
            </a:rPr>
            <a:t>Create Memories Together </a:t>
          </a:r>
        </a:p>
      </dsp:txBody>
      <dsp:txXfrm>
        <a:off x="1343963" y="3636696"/>
        <a:ext cx="1594401" cy="1062934"/>
      </dsp:txXfrm>
    </dsp:sp>
    <dsp:sp modelId="{C06C2DF0-CB55-AA49-99D5-942A8269D222}">
      <dsp:nvSpPr>
        <dsp:cNvPr id="0" name=""/>
        <dsp:cNvSpPr/>
      </dsp:nvSpPr>
      <dsp:spPr>
        <a:xfrm>
          <a:off x="3124378" y="3727046"/>
          <a:ext cx="2205588" cy="88223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latin typeface="Rockwell" panose="02060603020205020403" pitchFamily="18" charset="77"/>
            </a:rPr>
            <a:t>This is family time, not just soccer time.</a:t>
          </a:r>
        </a:p>
      </dsp:txBody>
      <dsp:txXfrm>
        <a:off x="3565496" y="3727046"/>
        <a:ext cx="1323353" cy="882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0938" y="1"/>
            <a:ext cx="3034594" cy="4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08/19/14</a:t>
            </a:r>
          </a:p>
        </p:txBody>
      </p:sp>
      <p:sp>
        <p:nvSpPr>
          <p:cNvPr id="2048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7988" y="696913"/>
            <a:ext cx="6191250" cy="348297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1041" y="4415791"/>
            <a:ext cx="5605074" cy="418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0938" y="8829967"/>
            <a:ext cx="3034594" cy="4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80213E-C861-464B-9178-0A6F7BEB3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2415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FDBF4-D2EC-4B9F-BC6F-F581645D39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9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14EBE-D1FB-06D2-C76E-5F7A07783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BB63AC0-9F2A-5FA1-CB01-3243FE1838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391B6EA-288D-0234-8E4F-A0699983E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FBED597-3089-28F6-AD56-B34C70502ED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0BB057-DC25-4806-95CB-C9DADCCEE0B1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7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72"/>
              </a:spcBef>
              <a:buClrTx/>
              <a:tabLst>
                <a:tab pos="0" algn="l"/>
                <a:tab pos="473976" algn="l"/>
                <a:tab pos="947950" algn="l"/>
                <a:tab pos="1423543" algn="l"/>
                <a:tab pos="1897519" algn="l"/>
                <a:tab pos="2373111" algn="l"/>
                <a:tab pos="2847086" algn="l"/>
                <a:tab pos="3322679" algn="l"/>
                <a:tab pos="3796654" algn="l"/>
                <a:tab pos="4272247" algn="l"/>
                <a:tab pos="4746222" algn="l"/>
                <a:tab pos="5221815" algn="l"/>
                <a:tab pos="5695790" algn="l"/>
                <a:tab pos="6171383" algn="l"/>
                <a:tab pos="6645358" algn="l"/>
                <a:tab pos="7120950" algn="l"/>
                <a:tab pos="7594926" algn="l"/>
                <a:tab pos="8070519" algn="l"/>
                <a:tab pos="8544493" algn="l"/>
                <a:tab pos="9018469" algn="l"/>
                <a:tab pos="9494062" algn="l"/>
              </a:tabLst>
            </a:pPr>
            <a:endParaRPr lang="en-US" altLang="en-US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08/19/14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FEDEB2-4A2D-49F4-B6E0-BC1C04E80479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6013D-9C69-989A-D6B7-12D37B012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804F55B-3E2A-DFB2-47A9-C6607E9B10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33F5D79-7F5B-6CF2-B41D-0013A1EEE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72"/>
              </a:spcBef>
              <a:buClrTx/>
              <a:tabLst>
                <a:tab pos="0" algn="l"/>
                <a:tab pos="473976" algn="l"/>
                <a:tab pos="947950" algn="l"/>
                <a:tab pos="1423543" algn="l"/>
                <a:tab pos="1897519" algn="l"/>
                <a:tab pos="2373111" algn="l"/>
                <a:tab pos="2847086" algn="l"/>
                <a:tab pos="3322679" algn="l"/>
                <a:tab pos="3796654" algn="l"/>
                <a:tab pos="4272247" algn="l"/>
                <a:tab pos="4746222" algn="l"/>
                <a:tab pos="5221815" algn="l"/>
                <a:tab pos="5695790" algn="l"/>
                <a:tab pos="6171383" algn="l"/>
                <a:tab pos="6645358" algn="l"/>
                <a:tab pos="7120950" algn="l"/>
                <a:tab pos="7594926" algn="l"/>
                <a:tab pos="8070519" algn="l"/>
                <a:tab pos="8544493" algn="l"/>
                <a:tab pos="9018469" algn="l"/>
                <a:tab pos="9494062" algn="l"/>
              </a:tabLst>
            </a:pPr>
            <a:endParaRPr lang="en-US" altLang="en-US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54407D72-B2BF-4D23-94BD-6EEAC6F062EE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08/19/14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7011BD7A-00C1-0555-FE3E-A7C6FCBB42C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FEDEB2-4A2D-49F4-B6E0-BC1C04E80479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3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0BB057-DC25-4806-95CB-C9DADCCEE0B1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1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63B95-2A83-F96E-DE1D-91E102BD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E98F5AA-0774-24AA-4A25-4A4010422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59E3AAE-334A-C2AB-D4CD-BD418914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331CB58-3B76-4F94-92D5-E88A2656E1D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0BB057-DC25-4806-95CB-C9DADCCEE0B1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0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63EDB-A192-014C-DAB4-0AB46E491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BA2AEBB-BE9A-997A-7F2C-F4173378A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81429D1-28C0-B1F0-E77E-8BB9D805E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B265CC4-D0E1-BAD9-7E94-6A292E420F5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0BB057-DC25-4806-95CB-C9DADCCEE0B1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0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AFAAC-9DC1-6751-FF70-AD4DE9EB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091DE4F-D4B3-E2A5-9F14-F770ED22BF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204C13D-E4E4-2D85-AA3D-BCF683A26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FD7A831-4D27-D774-D522-24055FC6EFF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0BB057-DC25-4806-95CB-C9DADCCEE0B1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1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C1AE3-6B2E-E0CF-5BEC-B20EC0EBE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47F7F9E-7998-13FD-05CA-20A958B03D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ABF6FDB-3FAC-AADA-29EB-A8DD90499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27666E9-EC0D-EAB5-7B35-9D261C1627A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0BB057-DC25-4806-95CB-C9DADCCEE0B1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1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F883D-C8E2-5334-6BA8-06206317B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55B6725-D22D-24DD-AADD-512E7A086D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8B63AD4-375E-C797-3EFB-8D4BC07A7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65E8006-81B3-163C-371A-07F3D62AD11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0BB057-DC25-4806-95CB-C9DADCCEE0B1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0760" y="6523037"/>
            <a:ext cx="101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902037"/>
            <a:ext cx="9753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74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89F1-EC55-294F-BF7E-3E41999741CD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7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4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7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4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02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-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14452"/>
            <a:ext cx="10972800" cy="4862511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3200" b="1" i="1"/>
            </a:lvl1pPr>
            <a:lvl2pPr>
              <a:spcBef>
                <a:spcPts val="1000"/>
              </a:spcBef>
              <a:defRPr sz="3000"/>
            </a:lvl2pPr>
            <a:lvl3pPr>
              <a:spcBef>
                <a:spcPts val="1000"/>
              </a:spcBef>
              <a:defRPr sz="2800"/>
            </a:lvl3pPr>
            <a:lvl4pPr>
              <a:spcBef>
                <a:spcPts val="1000"/>
              </a:spcBef>
              <a:defRPr sz="2800"/>
            </a:lvl4pPr>
            <a:lvl5pPr>
              <a:spcBef>
                <a:spcPts val="1000"/>
              </a:spcBef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949326"/>
          </a:xfrm>
        </p:spPr>
        <p:txBody>
          <a:bodyPr>
            <a:normAutofit/>
          </a:bodyPr>
          <a:lstStyle>
            <a:lvl1pPr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21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FE9C-2A00-4F31-B8A4-06BC78496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916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B8945-0659-4455-BF30-DD79B100F4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7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FE9C-2A00-4F31-B8A4-06BC78496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49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FE9C-2A00-4F31-B8A4-06BC78496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0697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FE9C-2A00-4F31-B8A4-06BC78496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692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0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16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FE9C-2A00-4F31-B8A4-06BC78496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02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FE9C-2A00-4F31-B8A4-06BC78496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28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FE9C-2A00-4F31-B8A4-06BC78496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30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rm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126334"/>
            <a:ext cx="10972800" cy="505062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3200" b="0" i="0"/>
            </a:lvl1pPr>
            <a:lvl2pPr>
              <a:spcBef>
                <a:spcPts val="1000"/>
              </a:spcBef>
              <a:defRPr sz="3000"/>
            </a:lvl2pPr>
            <a:lvl3pPr>
              <a:spcBef>
                <a:spcPts val="1000"/>
              </a:spcBef>
              <a:defRPr sz="2800"/>
            </a:lvl3pPr>
            <a:lvl4pPr>
              <a:spcBef>
                <a:spcPts val="1000"/>
              </a:spcBef>
              <a:defRPr sz="2800"/>
            </a:lvl4pPr>
            <a:lvl5pPr>
              <a:spcBef>
                <a:spcPts val="1000"/>
              </a:spcBef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77008"/>
            <a:ext cx="10972800" cy="949326"/>
          </a:xfrm>
        </p:spPr>
        <p:txBody>
          <a:bodyPr>
            <a:normAutofit/>
          </a:bodyPr>
          <a:lstStyle>
            <a:lvl1pPr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5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DFE9C-2A00-4F31-B8A4-06BC78496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365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11582400" cy="1470025"/>
          </a:xfrm>
        </p:spPr>
        <p:txBody>
          <a:bodyPr>
            <a:noAutofit/>
          </a:bodyPr>
          <a:lstStyle>
            <a:lvl1pPr>
              <a:defRPr lang="en-US" sz="4000" kern="1200" dirty="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3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0688"/>
            <a:ext cx="5410200" cy="4486275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3200"/>
            </a:lvl1pPr>
            <a:lvl2pPr>
              <a:spcBef>
                <a:spcPts val="1000"/>
              </a:spcBef>
              <a:defRPr sz="3000"/>
            </a:lvl2pPr>
            <a:lvl3pPr>
              <a:spcBef>
                <a:spcPts val="1000"/>
              </a:spcBef>
              <a:defRPr sz="2800"/>
            </a:lvl3pPr>
            <a:lvl4pPr>
              <a:spcBef>
                <a:spcPts val="1000"/>
              </a:spcBef>
              <a:defRPr sz="2800"/>
            </a:lvl4pPr>
            <a:lvl5pPr>
              <a:spcBef>
                <a:spcPts val="1000"/>
              </a:spcBef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410200" cy="4486275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3200"/>
            </a:lvl1pPr>
            <a:lvl2pPr>
              <a:spcBef>
                <a:spcPts val="1000"/>
              </a:spcBef>
              <a:defRPr sz="3000"/>
            </a:lvl2pPr>
            <a:lvl3pPr>
              <a:spcBef>
                <a:spcPts val="1000"/>
              </a:spcBef>
              <a:defRPr sz="2800"/>
            </a:lvl3pPr>
            <a:lvl4pPr>
              <a:spcBef>
                <a:spcPts val="1000"/>
              </a:spcBef>
              <a:defRPr sz="2800"/>
            </a:lvl4pPr>
            <a:lvl5pPr>
              <a:spcBef>
                <a:spcPts val="1000"/>
              </a:spcBef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>
            <a:normAutofit/>
          </a:bodyPr>
          <a:lstStyle>
            <a:lvl1pPr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1640"/>
            <a:ext cx="10972800" cy="2209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62400"/>
            <a:ext cx="10972800" cy="2209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>
            <a:normAutofit/>
          </a:bodyPr>
          <a:lstStyle>
            <a:lvl1pPr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>
            <a:normAutofit/>
          </a:bodyPr>
          <a:lstStyle>
            <a:lvl1pPr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0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3200"/>
            </a:lvl1pPr>
            <a:lvl2pPr>
              <a:spcBef>
                <a:spcPts val="1000"/>
              </a:spcBef>
              <a:defRPr sz="2800"/>
            </a:lvl2pPr>
            <a:lvl3pPr>
              <a:spcBef>
                <a:spcPts val="1000"/>
              </a:spcBef>
              <a:defRPr sz="2400"/>
            </a:lvl3pPr>
            <a:lvl4pPr>
              <a:spcBef>
                <a:spcPts val="1000"/>
              </a:spcBef>
              <a:defRPr sz="2000"/>
            </a:lvl4pPr>
            <a:lvl5pPr>
              <a:spcBef>
                <a:spcPts val="10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189F1-EC55-294F-BF7E-3E41999741CD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3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17639"/>
            <a:ext cx="10972800" cy="470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53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mtClean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20" y="6553200"/>
            <a:ext cx="411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80" r:id="rId4"/>
    <p:sldLayoutId id="2147484081" r:id="rId5"/>
    <p:sldLayoutId id="2147484082" r:id="rId6"/>
    <p:sldLayoutId id="2147484083" r:id="rId7"/>
    <p:sldLayoutId id="2147484084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6FA2-A779-BE4B-BAFC-74F163B66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me - Open Registration - AYSO 751">
            <a:extLst>
              <a:ext uri="{FF2B5EF4-FFF2-40B4-BE49-F238E27FC236}">
                <a16:creationId xmlns:a16="http://schemas.microsoft.com/office/drawing/2014/main" id="{E483C090-2F44-F218-64D6-117127B22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1916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362E27-6BED-C85A-6A22-32B1F0F2B64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281799"/>
            <a:chExt cx="12496800" cy="71397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1CE239-B5A3-912A-A66B-616C5EF47579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9E9AA1E-E5C1-2F28-CAA7-B272A13B6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90" y="432181"/>
              <a:ext cx="3436620" cy="3436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B96050E-F7AE-5CE5-87B4-374E86832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4191000"/>
            <a:ext cx="11582400" cy="1470025"/>
          </a:xfrm>
        </p:spPr>
        <p:txBody>
          <a:bodyPr/>
          <a:lstStyle/>
          <a:p>
            <a:r>
              <a:rPr lang="en-US" sz="6000" b="1">
                <a:solidFill>
                  <a:schemeClr val="bg1"/>
                </a:solidFill>
                <a:latin typeface="Rockwell Condensed" panose="02060603050405020104" pitchFamily="18" charset="77"/>
              </a:rPr>
              <a:t>AYSO Parent Introduction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BCAB8-B0C6-5216-C153-8F95BEDBF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0F568E3-86AA-735D-A1EF-99C011668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 r="19506" b="23121"/>
          <a:stretch>
            <a:fillRect/>
          </a:stretch>
        </p:blipFill>
        <p:spPr bwMode="auto">
          <a:xfrm>
            <a:off x="0" y="-25399"/>
            <a:ext cx="12192000" cy="688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566B7-44FC-2A60-F4F2-4DB8F0FF66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1765" b="-8352"/>
          <a:stretch>
            <a:fillRect/>
          </a:stretch>
        </p:blipFill>
        <p:spPr>
          <a:xfrm>
            <a:off x="-1" y="6329824"/>
            <a:ext cx="12192001" cy="5858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F02BA4-AAA0-4B4C-97DD-FC0A0FF92D63}"/>
              </a:ext>
            </a:extLst>
          </p:cNvPr>
          <p:cNvGrpSpPr/>
          <p:nvPr/>
        </p:nvGrpSpPr>
        <p:grpSpPr>
          <a:xfrm>
            <a:off x="23232" y="-25399"/>
            <a:ext cx="12192000" cy="6858000"/>
            <a:chOff x="0" y="-281799"/>
            <a:chExt cx="12496800" cy="7139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C2A537-425E-80F6-DA86-03C694986244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35E070E-9E55-E072-D2F2-1EFAAA763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381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B76BC-A1D7-42A0-8377-B82EAE33B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4114800"/>
            <a:ext cx="11476462" cy="2197239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Rockwell" panose="02060603020205020403" pitchFamily="18" charset="77"/>
              </a:rPr>
              <a:t>Thank you for saying yes to this adventure with your child. You’re giving your child more than soccer. You’re giving them confidence, joy, and memories to last a lifetime.</a:t>
            </a:r>
          </a:p>
        </p:txBody>
      </p:sp>
    </p:spTree>
    <p:extLst>
      <p:ext uri="{BB962C8B-B14F-4D97-AF65-F5344CB8AC3E}">
        <p14:creationId xmlns:p14="http://schemas.microsoft.com/office/powerpoint/2010/main" val="12902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214E5-6F85-AC84-8D44-E46C6E15BA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47" r="113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C6CDFB-55EE-50E1-5A70-98528732AA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765" b="-8352"/>
          <a:stretch>
            <a:fillRect/>
          </a:stretch>
        </p:blipFill>
        <p:spPr>
          <a:xfrm>
            <a:off x="-1" y="6329824"/>
            <a:ext cx="12192001" cy="58584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BD1C62B-1D52-3FD3-29C1-B88527A223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281799"/>
            <a:chExt cx="12496800" cy="71397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D0E940-FAB2-C6D2-F072-18B283981525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E826738F-133B-49CE-1A29-4D0333A2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381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Rockwell Condensed" panose="02060603050405020104" pitchFamily="18" charset="77"/>
              </a:rPr>
              <a:t>AYSO is…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702146"/>
            <a:ext cx="10836442" cy="447481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A youth soccer organization that enriches children's lives through creative play environments based on the AYSO Philosophies: </a:t>
            </a:r>
            <a:r>
              <a:rPr lang="en-US" sz="2000">
                <a:solidFill>
                  <a:schemeClr val="bg1"/>
                </a:solidFill>
                <a:latin typeface="Rockwell"/>
                <a:cs typeface="Calibri"/>
              </a:rPr>
              <a:t>Everyone Plays. Balanced Teams. Open Registration. Positive </a:t>
            </a:r>
            <a:br>
              <a:rPr lang="en-US" sz="2000">
                <a:solidFill>
                  <a:schemeClr val="bg1"/>
                </a:solidFill>
                <a:latin typeface="Rockwell"/>
                <a:cs typeface="Calibri"/>
              </a:rPr>
            </a:br>
            <a:r>
              <a:rPr lang="en-US" sz="2000">
                <a:solidFill>
                  <a:schemeClr val="bg1"/>
                </a:solidFill>
                <a:latin typeface="Rockwell"/>
                <a:cs typeface="Calibri"/>
              </a:rPr>
              <a:t>Coaching. Good Sportsmanship. Player Development.</a:t>
            </a:r>
            <a:endParaRPr lang="en-US" sz="1600">
              <a:solidFill>
                <a:schemeClr val="bg1"/>
              </a:solidFill>
              <a:latin typeface="Rockwell" panose="02060603020205020403" pitchFamily="18" charset="77"/>
            </a:endParaRP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Focused on fun, belonging, and development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Designed to help children grow both on and off </a:t>
            </a:r>
            <a:r>
              <a:rPr lang="en-US" sz="2800" err="1">
                <a:solidFill>
                  <a:schemeClr val="bg1"/>
                </a:solidFill>
                <a:latin typeface="Rockwell"/>
                <a:cs typeface="Calibri"/>
              </a:rPr>
              <a:t>th</a:t>
            </a: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 field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Powered by families, coaches, referees, and volunteers working together</a:t>
            </a:r>
            <a:endParaRPr lang="en-US" altLang="en-US" sz="280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41043A-83D6-FD5C-1DA3-C6C53521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YSO Playground - American Youth Soccer Organization">
            <a:extLst>
              <a:ext uri="{FF2B5EF4-FFF2-40B4-BE49-F238E27FC236}">
                <a16:creationId xmlns:a16="http://schemas.microsoft.com/office/drawing/2014/main" id="{9DAAAE1D-E8EF-7685-C580-7F1B47591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8" b="1468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2FB701-F339-5825-B474-767F4A6700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765" b="-8352"/>
          <a:stretch>
            <a:fillRect/>
          </a:stretch>
        </p:blipFill>
        <p:spPr>
          <a:xfrm>
            <a:off x="-1" y="6329824"/>
            <a:ext cx="12192001" cy="5858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2743B6-1CCF-3CE9-980D-1F3B1AD712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281799"/>
            <a:chExt cx="12496800" cy="71397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224FA9-D89F-10E1-BB90-1A5014867A99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A26CA72-19C1-6329-FFBC-A93AC91A0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381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54" name="Title 1">
            <a:extLst>
              <a:ext uri="{FF2B5EF4-FFF2-40B4-BE49-F238E27FC236}">
                <a16:creationId xmlns:a16="http://schemas.microsoft.com/office/drawing/2014/main" id="{57C96D36-7FCD-2353-C580-55B06390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Rockwell Condensed" panose="02060603050405020104" pitchFamily="18" charset="77"/>
              </a:rPr>
              <a:t>Kickstart is…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40E6F56-C96F-F27B-0C57-3184BDD4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AYSO’s entry-level program for young players beginning their soccer journey</a:t>
            </a:r>
          </a:p>
          <a:p>
            <a:pPr>
              <a:spcAft>
                <a:spcPts val="1000"/>
              </a:spcAft>
              <a:defRPr sz="20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It emphasizes play-based learning, parent-child connection, and simple game experiences</a:t>
            </a:r>
          </a:p>
          <a:p>
            <a:pPr>
              <a:spcAft>
                <a:spcPts val="1000"/>
              </a:spcAft>
              <a:defRPr sz="20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Sessions build confidence through movement, fun activities, and small-sided play</a:t>
            </a:r>
          </a:p>
          <a:p>
            <a:pPr>
              <a:spcAft>
                <a:spcPts val="1000"/>
              </a:spcAft>
              <a:defRPr sz="20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It is the starting point in the AYSO journey</a:t>
            </a:r>
          </a:p>
        </p:txBody>
      </p:sp>
    </p:spTree>
    <p:extLst>
      <p:ext uri="{BB962C8B-B14F-4D97-AF65-F5344CB8AC3E}">
        <p14:creationId xmlns:p14="http://schemas.microsoft.com/office/powerpoint/2010/main" val="162614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A1037C-CBE6-68E0-34F9-3802CE4400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64" r="37824" b="32166"/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366C73-F84C-6E0D-53B5-FFC01E45B7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765" b="-8352"/>
          <a:stretch>
            <a:fillRect/>
          </a:stretch>
        </p:blipFill>
        <p:spPr>
          <a:xfrm>
            <a:off x="-1" y="6329824"/>
            <a:ext cx="12192001" cy="5858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3FA768E-AE6F-5282-F191-82C2E5C1A7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281799"/>
            <a:chExt cx="12496800" cy="71397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3E1A7-B1DE-545B-4814-12476A7A35CF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3C13160-2424-EB60-0C13-A259CA7AF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381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6750" y="1973262"/>
            <a:ext cx="5410200" cy="448627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Rockwell" panose="02060603020205020403" pitchFamily="18" charset="77"/>
              </a:rPr>
              <a:t>Every weekly session includes: 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Rockwell" panose="02060603020205020403" pitchFamily="18" charset="77"/>
              </a:rPr>
              <a:t>Fundamental Motor Skill (FMS) Activity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Rockwell" panose="02060603020205020403" pitchFamily="18" charset="77"/>
              </a:rPr>
              <a:t>Game-Like Activity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Rockwell"/>
                <a:cs typeface="Calibri"/>
              </a:rPr>
              <a:t>The Big Match (modified game play)</a:t>
            </a:r>
          </a:p>
        </p:txBody>
      </p:sp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Rockwell Condensed" panose="02060603050405020104" pitchFamily="18" charset="77"/>
              </a:rPr>
              <a:t>What To Expect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3BD03D6-E995-58C0-3813-52A122294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1">
            <a:extLst>
              <a:ext uri="{FF2B5EF4-FFF2-40B4-BE49-F238E27FC236}">
                <a16:creationId xmlns:a16="http://schemas.microsoft.com/office/drawing/2014/main" id="{6F433926-7779-FA4F-A082-BE960FD25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5" b="73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19E2E-C4D5-55FB-971C-123F415D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765" b="-8352"/>
          <a:stretch>
            <a:fillRect/>
          </a:stretch>
        </p:blipFill>
        <p:spPr>
          <a:xfrm>
            <a:off x="-1" y="6329824"/>
            <a:ext cx="12192001" cy="5858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891AEEF-DED7-AAF4-2249-855907DD57E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281799"/>
            <a:chExt cx="12496800" cy="71397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4B2408-7BC2-D477-76C2-F69287A9A2D6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B4E36EA-FC8D-1BB7-DC79-B7D8E8458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381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02" name="Title 3">
            <a:extLst>
              <a:ext uri="{FF2B5EF4-FFF2-40B4-BE49-F238E27FC236}">
                <a16:creationId xmlns:a16="http://schemas.microsoft.com/office/drawing/2014/main" id="{3F1A8CF9-D7E9-E959-2A84-FBFBECC9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Rockwell Condensed" panose="02060603050405020104" pitchFamily="18" charset="77"/>
              </a:rPr>
              <a:t>Fundamental Motor Skill (FMS)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3F1E74-EC84-ED6B-1F6E-9946C4958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" y="1571625"/>
            <a:ext cx="10744200" cy="4860039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The first activity always focuses on FMS:</a:t>
            </a:r>
          </a:p>
          <a:p>
            <a:pPr lvl="1"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>
                <a:solidFill>
                  <a:schemeClr val="bg1"/>
                </a:solidFill>
                <a:latin typeface="Rockwell" panose="02060603020205020403" pitchFamily="18" charset="77"/>
              </a:rPr>
              <a:t>Locomotor (running, hopping, skipping, etc.)</a:t>
            </a:r>
          </a:p>
          <a:p>
            <a:pPr lvl="1"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>
                <a:solidFill>
                  <a:schemeClr val="bg1"/>
                </a:solidFill>
                <a:latin typeface="Rockwell" panose="02060603020205020403" pitchFamily="18" charset="77"/>
              </a:rPr>
              <a:t>Non-locomotor (balancing and twisting, etc.)</a:t>
            </a:r>
          </a:p>
          <a:p>
            <a:pPr lvl="1"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>
                <a:solidFill>
                  <a:schemeClr val="bg1"/>
                </a:solidFill>
                <a:latin typeface="Rockwell" panose="02060603020205020403" pitchFamily="18" charset="77"/>
              </a:rPr>
              <a:t>Object Control (catching and throwing, kicking, etc.)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endParaRPr lang="en-US" sz="2800">
              <a:solidFill>
                <a:schemeClr val="bg1"/>
              </a:solidFill>
              <a:latin typeface="Rockwell" panose="02060603020205020403" pitchFamily="18" charset="77"/>
            </a:endParaRPr>
          </a:p>
          <a:p>
            <a:pPr marL="0" indent="0">
              <a:spcAft>
                <a:spcPts val="1000"/>
              </a:spcAft>
              <a:buNone/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Before children can succeed in soccer, they need the building blocks of movement. Kickstart develops those skills through fun, play-based activities all with a soccer thread.</a:t>
            </a:r>
          </a:p>
        </p:txBody>
      </p:sp>
    </p:spTree>
    <p:extLst>
      <p:ext uri="{BB962C8B-B14F-4D97-AF65-F5344CB8AC3E}">
        <p14:creationId xmlns:p14="http://schemas.microsoft.com/office/powerpoint/2010/main" val="47369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DB05515-E16F-CBC6-A047-DF8577ACD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2">
            <a:extLst>
              <a:ext uri="{FF2B5EF4-FFF2-40B4-BE49-F238E27FC236}">
                <a16:creationId xmlns:a16="http://schemas.microsoft.com/office/drawing/2014/main" id="{D612FE16-5711-1E94-7411-F1D04427D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27484"/>
          <a:stretch>
            <a:fillRect/>
          </a:stretch>
        </p:blipFill>
        <p:spPr bwMode="auto">
          <a:xfrm>
            <a:off x="-23814" y="-1"/>
            <a:ext cx="12215813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859EDF-34E0-7B46-CA0C-5E473AC50F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765" b="-8352"/>
          <a:stretch>
            <a:fillRect/>
          </a:stretch>
        </p:blipFill>
        <p:spPr>
          <a:xfrm>
            <a:off x="-1" y="6329824"/>
            <a:ext cx="12192001" cy="5858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A4D0F5-FBE2-6F49-5922-239225C1F1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281799"/>
            <a:chExt cx="12496800" cy="71397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62ABB1-EFF6-825F-BBAE-E7CBEB35BB38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292FB9F-BA8C-9998-1CD8-56ACF8807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381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02" name="Title 3">
            <a:extLst>
              <a:ext uri="{FF2B5EF4-FFF2-40B4-BE49-F238E27FC236}">
                <a16:creationId xmlns:a16="http://schemas.microsoft.com/office/drawing/2014/main" id="{895AA22E-D747-79BF-F14D-2088C682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Rockwell Condensed"/>
                <a:cs typeface="Calibri"/>
              </a:rPr>
              <a:t>Game Like Activity with SEL Thread</a:t>
            </a:r>
            <a:endParaRPr lang="en-US" altLang="en-US">
              <a:solidFill>
                <a:schemeClr val="bg1"/>
              </a:solidFill>
              <a:latin typeface="Rockwell Condensed" panose="02060603050405020104" pitchFamily="18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F4BA77-E727-6CEE-4634-A965D709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71" y="1899249"/>
            <a:ext cx="11176396" cy="445651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Builds and scaffolds simple soccer skills and game understanding through creative activities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Each session has a social or emotional (SEL) theme carefully </a:t>
            </a:r>
            <a:br>
              <a:rPr lang="en-US" sz="2800">
                <a:solidFill>
                  <a:schemeClr val="bg1"/>
                </a:solidFill>
                <a:latin typeface="Rockwell"/>
                <a:cs typeface="Calibri"/>
              </a:rPr>
            </a:b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woven in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Helps children begin to understand the game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Keeps learning fun, active, and age-appropriate</a:t>
            </a:r>
          </a:p>
        </p:txBody>
      </p:sp>
    </p:spTree>
    <p:extLst>
      <p:ext uri="{BB962C8B-B14F-4D97-AF65-F5344CB8AC3E}">
        <p14:creationId xmlns:p14="http://schemas.microsoft.com/office/powerpoint/2010/main" val="38357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816907A-AC36-5548-00D7-E83BBA240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3">
            <a:extLst>
              <a:ext uri="{FF2B5EF4-FFF2-40B4-BE49-F238E27FC236}">
                <a16:creationId xmlns:a16="http://schemas.microsoft.com/office/drawing/2014/main" id="{AB5A8DF3-A9C4-FB06-2DBE-5C9D68624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9625" b="33871"/>
          <a:stretch>
            <a:fillRect/>
          </a:stretch>
        </p:blipFill>
        <p:spPr bwMode="auto">
          <a:xfrm>
            <a:off x="0" y="-30956"/>
            <a:ext cx="12192000" cy="68889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56DEB2-EAEF-E9C5-89A9-A476A63847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765" b="-8352"/>
          <a:stretch>
            <a:fillRect/>
          </a:stretch>
        </p:blipFill>
        <p:spPr>
          <a:xfrm>
            <a:off x="-1" y="6329824"/>
            <a:ext cx="12192001" cy="5858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F25304-680D-5288-13E9-51D3F9C316A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281799"/>
            <a:chExt cx="12496800" cy="71397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9C37A3-E888-90E0-0242-107305B77DC7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934DDEF-08DC-64AA-72D0-30DC191F9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381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02" name="Title 3">
            <a:extLst>
              <a:ext uri="{FF2B5EF4-FFF2-40B4-BE49-F238E27FC236}">
                <a16:creationId xmlns:a16="http://schemas.microsoft.com/office/drawing/2014/main" id="{F27ADB5A-C982-3E37-0D49-50722BB9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Rockwell Condensed" panose="02060603050405020104" pitchFamily="18" charset="77"/>
              </a:rPr>
              <a:t>The Big Game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CD3004-A3F2-418D-CE2C-02A03C60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Ends each session with a fun small-sided game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Carefully modified to maximize </a:t>
            </a:r>
            <a:r>
              <a:rPr lang="en-US" sz="2800" err="1">
                <a:solidFill>
                  <a:schemeClr val="bg1"/>
                </a:solidFill>
                <a:latin typeface="Rockwell"/>
                <a:cs typeface="Calibri"/>
              </a:rPr>
              <a:t>particpation</a:t>
            </a: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 and fun!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Gives players a chance to use what they learned</a:t>
            </a:r>
            <a:endParaRPr lang="en-US">
              <a:solidFill>
                <a:schemeClr val="bg1"/>
              </a:solidFill>
              <a:latin typeface="Rockwell"/>
              <a:cs typeface="Calibri"/>
            </a:endParaRP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4-goals instead of 2! Who doesn't like scoring more goals!</a:t>
            </a:r>
            <a:endParaRPr lang="en-US" sz="2800">
              <a:solidFill>
                <a:schemeClr val="bg1"/>
              </a:solidFill>
              <a:latin typeface="Rockwell" panose="02060603020205020403" pitchFamily="18" charset="77"/>
            </a:endParaRP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/>
                <a:cs typeface="Calibri"/>
              </a:rPr>
              <a:t>Live Restarts* – parent participation needed to keep the ball rolling and game moving</a:t>
            </a:r>
            <a:endParaRPr lang="en-US" sz="280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851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DBB36D-97AE-F3CB-3C08-38F8021FF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A7E5812-26E0-BCF2-95D6-454DFD376C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4" b="29289"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648C9C-C2A4-E4E8-65BD-32686EC9D0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765" b="-8352"/>
          <a:stretch>
            <a:fillRect/>
          </a:stretch>
        </p:blipFill>
        <p:spPr>
          <a:xfrm>
            <a:off x="-1" y="6329824"/>
            <a:ext cx="12192001" cy="5858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23B5D-10A5-C3B7-A177-92069E8A067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281799"/>
            <a:chExt cx="12496800" cy="71397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09D2DB-823D-AE14-5776-D5C12D294006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2D7F317-981D-AAD8-24E1-179F23091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381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02" name="Title 3">
            <a:extLst>
              <a:ext uri="{FF2B5EF4-FFF2-40B4-BE49-F238E27FC236}">
                <a16:creationId xmlns:a16="http://schemas.microsoft.com/office/drawing/2014/main" id="{7056BBBE-EC8A-6BAF-109C-82A786DE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Rockwell Condensed" panose="02060603050405020104" pitchFamily="18" charset="77"/>
              </a:rPr>
              <a:t>Parents Role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713EC4-EC85-4C79-88A7-C7C29B376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523041"/>
              </p:ext>
            </p:extLst>
          </p:nvPr>
        </p:nvGraphicFramePr>
        <p:xfrm>
          <a:off x="334537" y="1571063"/>
          <a:ext cx="6142463" cy="470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9658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531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6E058-5001-8964-E39C-AEC8C04F2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U4 Playground &amp; U5 Schoolyard">
            <a:extLst>
              <a:ext uri="{FF2B5EF4-FFF2-40B4-BE49-F238E27FC236}">
                <a16:creationId xmlns:a16="http://schemas.microsoft.com/office/drawing/2014/main" id="{95A24232-DBE2-D18F-A930-4612BCD22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8" b="16269"/>
          <a:stretch>
            <a:fillRect/>
          </a:stretch>
        </p:blipFill>
        <p:spPr bwMode="auto">
          <a:xfrm>
            <a:off x="0" y="0"/>
            <a:ext cx="12192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DB6B2-8CAA-F8C6-F21C-F0870566B4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1765" b="-8352"/>
          <a:stretch>
            <a:fillRect/>
          </a:stretch>
        </p:blipFill>
        <p:spPr>
          <a:xfrm>
            <a:off x="-1" y="6329824"/>
            <a:ext cx="12192001" cy="5858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8191800-C441-885F-B861-9A090841A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281799"/>
            <a:chExt cx="12496800" cy="71397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2E2604-E3D6-E8DB-C4AE-2F3D18DE8AAF}"/>
                </a:ext>
              </a:extLst>
            </p:cNvPr>
            <p:cNvSpPr/>
            <p:nvPr/>
          </p:nvSpPr>
          <p:spPr>
            <a:xfrm>
              <a:off x="0" y="-281799"/>
              <a:ext cx="12496800" cy="7139799"/>
            </a:xfrm>
            <a:prstGeom prst="rect">
              <a:avLst/>
            </a:prstGeom>
            <a:solidFill>
              <a:schemeClr val="tx2">
                <a:lumMod val="50000"/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170AE72-5080-FA3B-BE30-2BD28D92E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381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02" name="Title 3">
            <a:extLst>
              <a:ext uri="{FF2B5EF4-FFF2-40B4-BE49-F238E27FC236}">
                <a16:creationId xmlns:a16="http://schemas.microsoft.com/office/drawing/2014/main" id="{F920D61E-1761-7427-9D42-3FF5E2D4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Rockwell Condensed" panose="02060603050405020104" pitchFamily="18" charset="77"/>
              </a:rPr>
              <a:t>Ways to Get Involved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12FD2B-1957-E8AC-50BF-87EA60C71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Become a Game Manager 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Step up as an Activity Leader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Help with Live Restarts (keeping the game flowing) </a:t>
            </a:r>
          </a:p>
          <a:p>
            <a:pPr>
              <a:spcAft>
                <a:spcPts val="1000"/>
              </a:spcAft>
              <a:defRPr sz="2100">
                <a:solidFill>
                  <a:srgbClr val="222222"/>
                </a:solidFill>
              </a:defRPr>
            </a:pPr>
            <a:r>
              <a:rPr lang="en-US" sz="2800">
                <a:solidFill>
                  <a:schemeClr val="bg1"/>
                </a:solidFill>
                <a:latin typeface="Rockwell" panose="02060603020205020403" pitchFamily="18" charset="77"/>
              </a:rPr>
              <a:t>Be a part of set up/ tear down </a:t>
            </a:r>
          </a:p>
        </p:txBody>
      </p:sp>
    </p:spTree>
    <p:extLst>
      <p:ext uri="{BB962C8B-B14F-4D97-AF65-F5344CB8AC3E}">
        <p14:creationId xmlns:p14="http://schemas.microsoft.com/office/powerpoint/2010/main" val="355773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_NRC_20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YSO Workshop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D367F4B-C6AC-40FB-A329-E071E5258225}" vid="{641FACD4-D891-4A8F-9411-082030FEAC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C1EE692-FA76-8248-9CCD-BA046AF3AC5B}" vid="{E939B68E-170F-AE4B-981B-6A3ABAE3689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C1EE692-FA76-8248-9CCD-BA046AF3AC5B}" vid="{E939B68E-170F-AE4B-981B-6A3ABAE36899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37907f-98ee-45e0-9ab0-7b109e84d8e9">
      <Terms xmlns="http://schemas.microsoft.com/office/infopath/2007/PartnerControls"/>
    </lcf76f155ced4ddcb4097134ff3c332f>
    <TaxCatchAll xmlns="acf661ed-33ee-4d0c-81f0-e84dd034348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DEA49B162C04285F90F9756090714" ma:contentTypeVersion="16" ma:contentTypeDescription="Create a new document." ma:contentTypeScope="" ma:versionID="dc4e636b5692068580582a77ef59778c">
  <xsd:schema xmlns:xsd="http://www.w3.org/2001/XMLSchema" xmlns:xs="http://www.w3.org/2001/XMLSchema" xmlns:p="http://schemas.microsoft.com/office/2006/metadata/properties" xmlns:ns2="4f37907f-98ee-45e0-9ab0-7b109e84d8e9" xmlns:ns3="acf661ed-33ee-4d0c-81f0-e84dd0343489" targetNamespace="http://schemas.microsoft.com/office/2006/metadata/properties" ma:root="true" ma:fieldsID="07da176aa79bb567e7c8747f1386e59a" ns2:_="" ns3:_="">
    <xsd:import namespace="4f37907f-98ee-45e0-9ab0-7b109e84d8e9"/>
    <xsd:import namespace="acf661ed-33ee-4d0c-81f0-e84dd0343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7907f-98ee-45e0-9ab0-7b109e84d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68a2011-2fc3-4811-9bac-637b3d6f85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661ed-33ee-4d0c-81f0-e84dd03434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aed99b6-728f-465d-9272-35c41cf0b94e}" ma:internalName="TaxCatchAll" ma:showField="CatchAllData" ma:web="acf661ed-33ee-4d0c-81f0-e84dd03434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39DB7F-7D2F-457C-B270-BFBCA84AAAED}">
  <ds:schemaRefs>
    <ds:schemaRef ds:uri="acf661ed-33ee-4d0c-81f0-e84dd0343489"/>
    <ds:schemaRef ds:uri="4f37907f-98ee-45e0-9ab0-7b109e84d8e9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2F3F21B-0B5D-48E0-AC32-AAB6522E4098}">
  <ds:schemaRefs>
    <ds:schemaRef ds:uri="4f37907f-98ee-45e0-9ab0-7b109e84d8e9"/>
    <ds:schemaRef ds:uri="acf661ed-33ee-4d0c-81f0-e84dd03434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B280BE-7906-4CB6-8D4E-4AED9DB221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AYSO_2022</Template>
  <TotalTime>0</TotalTime>
  <Words>447</Words>
  <Application>Microsoft Macintosh PowerPoint</Application>
  <PresentationFormat>Widescreen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Courier New</vt:lpstr>
      <vt:lpstr>Gill Sans MT</vt:lpstr>
      <vt:lpstr>Rockwell</vt:lpstr>
      <vt:lpstr>Rockwell Condensed</vt:lpstr>
      <vt:lpstr>Times New Roman</vt:lpstr>
      <vt:lpstr>KA_NRC_2022</vt:lpstr>
      <vt:lpstr>Office Theme</vt:lpstr>
      <vt:lpstr>1_Office Theme</vt:lpstr>
      <vt:lpstr>AYSO Parent Introduction</vt:lpstr>
      <vt:lpstr>AYSO is…</vt:lpstr>
      <vt:lpstr>Kickstart is…</vt:lpstr>
      <vt:lpstr>What To Expect</vt:lpstr>
      <vt:lpstr>Fundamental Motor Skill (FMS) Activity</vt:lpstr>
      <vt:lpstr>Game Like Activity with SEL Thread</vt:lpstr>
      <vt:lpstr>The Big Game</vt:lpstr>
      <vt:lpstr>Parents Role</vt:lpstr>
      <vt:lpstr>Ways to Get Involved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Referee Instructor Evaluator Course</dc:title>
  <dc:creator>Jim Cowart</dc:creator>
  <cp:lastModifiedBy>Alex Diaz</cp:lastModifiedBy>
  <cp:revision>1</cp:revision>
  <cp:lastPrinted>2023-03-16T18:15:58Z</cp:lastPrinted>
  <dcterms:created xsi:type="dcterms:W3CDTF">2008-06-30T18:50:07Z</dcterms:created>
  <dcterms:modified xsi:type="dcterms:W3CDTF">2026-04-30T02:08:43Z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0x010100096DEA49B162C04285F90F9756090714</vt:lpwstr>
  </property>
  <property fmtid="{D5CDD505-2E9C-101B-9397-08002B2CF9AE}" pid="3" name="Order">
    <vt:r8>2296800</vt:r8>
  </property>
  <property fmtid="{D5CDD505-2E9C-101B-9397-08002B2CF9AE}" pid="4" name="MediaServiceImageTags">
    <vt:lpwstr/>
  </property>
</Properties>
</file>